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7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3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5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3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1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3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5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6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96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C7FE5201-BB98-480C-BADB-207C8F893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389B4FDB-F9D1-4D43-B86D-51ACE9F90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037B23DA-4E0E-49BE-810E-C7637A07D4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>
              <a:extLst>
                <a:ext uri="{FF2B5EF4-FFF2-40B4-BE49-F238E27FC236}">
                  <a16:creationId xmlns:a16="http://schemas.microsoft.com/office/drawing/2014/main" id="{D65CA7FE-FCD5-47C3-92FB-F49AC69F0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8" name="Straight Connector 1037">
              <a:extLst>
                <a:ext uri="{FF2B5EF4-FFF2-40B4-BE49-F238E27FC236}">
                  <a16:creationId xmlns:a16="http://schemas.microsoft.com/office/drawing/2014/main" id="{EAD5018E-7FB8-4FEA-AA3F-0FD36E374B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9" name="Straight Connector 1038">
              <a:extLst>
                <a:ext uri="{FF2B5EF4-FFF2-40B4-BE49-F238E27FC236}">
                  <a16:creationId xmlns:a16="http://schemas.microsoft.com/office/drawing/2014/main" id="{C4A88892-D552-45DB-8CCD-6C9A16ACF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0" name="Straight Connector 1039">
              <a:extLst>
                <a:ext uri="{FF2B5EF4-FFF2-40B4-BE49-F238E27FC236}">
                  <a16:creationId xmlns:a16="http://schemas.microsoft.com/office/drawing/2014/main" id="{CB1D7A35-3512-4D9A-B5D9-88E8A9395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1" name="Straight Connector 1040">
              <a:extLst>
                <a:ext uri="{FF2B5EF4-FFF2-40B4-BE49-F238E27FC236}">
                  <a16:creationId xmlns:a16="http://schemas.microsoft.com/office/drawing/2014/main" id="{4ACB0DD2-9414-48A9-BA79-D51E16632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Straight Connector 1041">
              <a:extLst>
                <a:ext uri="{FF2B5EF4-FFF2-40B4-BE49-F238E27FC236}">
                  <a16:creationId xmlns:a16="http://schemas.microsoft.com/office/drawing/2014/main" id="{5AA1E851-0464-4EC3-8219-C796250F0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3" name="Straight Connector 1042">
              <a:extLst>
                <a:ext uri="{FF2B5EF4-FFF2-40B4-BE49-F238E27FC236}">
                  <a16:creationId xmlns:a16="http://schemas.microsoft.com/office/drawing/2014/main" id="{1CAADBF1-0CE2-427F-BEFD-78D4E64BF0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4" name="Straight Connector 1043">
              <a:extLst>
                <a:ext uri="{FF2B5EF4-FFF2-40B4-BE49-F238E27FC236}">
                  <a16:creationId xmlns:a16="http://schemas.microsoft.com/office/drawing/2014/main" id="{2802B401-1D95-400A-8D9E-187246678D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5" name="Straight Connector 1044">
              <a:extLst>
                <a:ext uri="{FF2B5EF4-FFF2-40B4-BE49-F238E27FC236}">
                  <a16:creationId xmlns:a16="http://schemas.microsoft.com/office/drawing/2014/main" id="{13F0EAFB-F3A2-4D25-B560-F52A25906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6" name="Straight Connector 1045">
              <a:extLst>
                <a:ext uri="{FF2B5EF4-FFF2-40B4-BE49-F238E27FC236}">
                  <a16:creationId xmlns:a16="http://schemas.microsoft.com/office/drawing/2014/main" id="{1CFFB80C-E3CE-4819-BDF0-4D68A9A0D9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7" name="Straight Connector 1046">
              <a:extLst>
                <a:ext uri="{FF2B5EF4-FFF2-40B4-BE49-F238E27FC236}">
                  <a16:creationId xmlns:a16="http://schemas.microsoft.com/office/drawing/2014/main" id="{3B0BA09C-F68C-40C4-B9F9-9D9724CFF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8" name="Straight Connector 1047">
              <a:extLst>
                <a:ext uri="{FF2B5EF4-FFF2-40B4-BE49-F238E27FC236}">
                  <a16:creationId xmlns:a16="http://schemas.microsoft.com/office/drawing/2014/main" id="{8C3E693F-C86C-4623-AA42-E883D6374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9" name="Straight Connector 1048">
              <a:extLst>
                <a:ext uri="{FF2B5EF4-FFF2-40B4-BE49-F238E27FC236}">
                  <a16:creationId xmlns:a16="http://schemas.microsoft.com/office/drawing/2014/main" id="{C96482AA-F56C-40B0-8222-3F76E3CC0B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0" name="Straight Connector 1049">
              <a:extLst>
                <a:ext uri="{FF2B5EF4-FFF2-40B4-BE49-F238E27FC236}">
                  <a16:creationId xmlns:a16="http://schemas.microsoft.com/office/drawing/2014/main" id="{302A172B-1DBA-4520-AFAF-08E154349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1" name="Straight Connector 1050">
              <a:extLst>
                <a:ext uri="{FF2B5EF4-FFF2-40B4-BE49-F238E27FC236}">
                  <a16:creationId xmlns:a16="http://schemas.microsoft.com/office/drawing/2014/main" id="{7F0BAB68-600A-48AF-BBC0-D1362225C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Straight Connector 1051">
              <a:extLst>
                <a:ext uri="{FF2B5EF4-FFF2-40B4-BE49-F238E27FC236}">
                  <a16:creationId xmlns:a16="http://schemas.microsoft.com/office/drawing/2014/main" id="{752F0024-3921-4943-BD75-8B8E54FC8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3" name="Straight Connector 1052">
              <a:extLst>
                <a:ext uri="{FF2B5EF4-FFF2-40B4-BE49-F238E27FC236}">
                  <a16:creationId xmlns:a16="http://schemas.microsoft.com/office/drawing/2014/main" id="{6D632151-7D28-4DE9-BA72-C4FDEF1E2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4" name="Straight Connector 1053">
              <a:extLst>
                <a:ext uri="{FF2B5EF4-FFF2-40B4-BE49-F238E27FC236}">
                  <a16:creationId xmlns:a16="http://schemas.microsoft.com/office/drawing/2014/main" id="{3D6BFC43-3BCE-427B-BAC0-F42B78D05C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5" name="Straight Connector 1054">
              <a:extLst>
                <a:ext uri="{FF2B5EF4-FFF2-40B4-BE49-F238E27FC236}">
                  <a16:creationId xmlns:a16="http://schemas.microsoft.com/office/drawing/2014/main" id="{B0CDE154-7BBB-4C66-9015-97400737B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6" name="Straight Connector 1055">
              <a:extLst>
                <a:ext uri="{FF2B5EF4-FFF2-40B4-BE49-F238E27FC236}">
                  <a16:creationId xmlns:a16="http://schemas.microsoft.com/office/drawing/2014/main" id="{E477CCD5-EA4B-4626-BD59-A76E92650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7" name="Straight Connector 1056">
              <a:extLst>
                <a:ext uri="{FF2B5EF4-FFF2-40B4-BE49-F238E27FC236}">
                  <a16:creationId xmlns:a16="http://schemas.microsoft.com/office/drawing/2014/main" id="{DB4D9CD3-DD4C-4140-9D1A-A3B5217FD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8" name="Straight Connector 1057">
              <a:extLst>
                <a:ext uri="{FF2B5EF4-FFF2-40B4-BE49-F238E27FC236}">
                  <a16:creationId xmlns:a16="http://schemas.microsoft.com/office/drawing/2014/main" id="{851245D5-14B2-48E8-88BA-467904EEA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9" name="Straight Connector 1058">
              <a:extLst>
                <a:ext uri="{FF2B5EF4-FFF2-40B4-BE49-F238E27FC236}">
                  <a16:creationId xmlns:a16="http://schemas.microsoft.com/office/drawing/2014/main" id="{ACC1EB80-3911-41A9-A8E6-5966A0E47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0" name="Straight Connector 1059">
              <a:extLst>
                <a:ext uri="{FF2B5EF4-FFF2-40B4-BE49-F238E27FC236}">
                  <a16:creationId xmlns:a16="http://schemas.microsoft.com/office/drawing/2014/main" id="{F5611626-2449-4313-BB89-F50B6E7D5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1" name="Straight Connector 1060">
              <a:extLst>
                <a:ext uri="{FF2B5EF4-FFF2-40B4-BE49-F238E27FC236}">
                  <a16:creationId xmlns:a16="http://schemas.microsoft.com/office/drawing/2014/main" id="{C2C8FC9E-6640-4CBC-BAB7-FCBDC5634E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2" name="Straight Connector 1061">
              <a:extLst>
                <a:ext uri="{FF2B5EF4-FFF2-40B4-BE49-F238E27FC236}">
                  <a16:creationId xmlns:a16="http://schemas.microsoft.com/office/drawing/2014/main" id="{60DD99DF-C91C-40A4-A8BE-DDA9140A4B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3" name="Straight Connector 1062">
              <a:extLst>
                <a:ext uri="{FF2B5EF4-FFF2-40B4-BE49-F238E27FC236}">
                  <a16:creationId xmlns:a16="http://schemas.microsoft.com/office/drawing/2014/main" id="{AF4A4E36-7BA6-445B-A7ED-470D4BFC3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4" name="Straight Connector 1063">
              <a:extLst>
                <a:ext uri="{FF2B5EF4-FFF2-40B4-BE49-F238E27FC236}">
                  <a16:creationId xmlns:a16="http://schemas.microsoft.com/office/drawing/2014/main" id="{035AC5C2-3974-4BD4-B657-1F17DD2CC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5" name="Straight Connector 1064">
              <a:extLst>
                <a:ext uri="{FF2B5EF4-FFF2-40B4-BE49-F238E27FC236}">
                  <a16:creationId xmlns:a16="http://schemas.microsoft.com/office/drawing/2014/main" id="{00611033-3144-473A-80C6-F4FB900F93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6" name="Straight Connector 1065">
              <a:extLst>
                <a:ext uri="{FF2B5EF4-FFF2-40B4-BE49-F238E27FC236}">
                  <a16:creationId xmlns:a16="http://schemas.microsoft.com/office/drawing/2014/main" id="{7C39CA26-B170-4CA4-A8FB-61C194ADC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8" name="Right Triangle 1067">
            <a:extLst>
              <a:ext uri="{FF2B5EF4-FFF2-40B4-BE49-F238E27FC236}">
                <a16:creationId xmlns:a16="http://schemas.microsoft.com/office/drawing/2014/main" id="{2A56D982-198E-436A-A2D7-B9877B37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1" y="152845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E8788A8-1AC4-89CD-C0BF-06A6C8F90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7" y="725952"/>
            <a:ext cx="10811122" cy="1944459"/>
          </a:xfrm>
        </p:spPr>
        <p:txBody>
          <a:bodyPr anchor="ctr">
            <a:normAutofit/>
          </a:bodyPr>
          <a:lstStyle/>
          <a:p>
            <a:r>
              <a:rPr lang="nb-NO" dirty="0"/>
              <a:t>Kommunedelplan for byggeråstoff og </a:t>
            </a:r>
            <a:r>
              <a:rPr lang="nb-NO" dirty="0" err="1"/>
              <a:t>massehandtering</a:t>
            </a:r>
            <a:endParaRPr lang="nb-NO" dirty="0"/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613FFA73-7D19-FB4A-C817-69B2D2BDD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73" y="2883021"/>
            <a:ext cx="5398903" cy="3248150"/>
          </a:xfrm>
        </p:spPr>
        <p:txBody>
          <a:bodyPr anchor="ctr">
            <a:normAutofit/>
          </a:bodyPr>
          <a:lstStyle/>
          <a:p>
            <a:r>
              <a:rPr lang="nb-NO" dirty="0"/>
              <a:t>Temaplan under utarbeiding i Hjelmeland kommune</a:t>
            </a:r>
          </a:p>
          <a:p>
            <a:r>
              <a:rPr lang="nb-NO" dirty="0"/>
              <a:t>Planprogram </a:t>
            </a:r>
            <a:r>
              <a:rPr lang="nb-NO" dirty="0" err="1"/>
              <a:t>vedteke</a:t>
            </a:r>
            <a:r>
              <a:rPr lang="nb-NO" dirty="0"/>
              <a:t> november 2023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7480AD7-C934-AAA0-36FC-50246A396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1000" y="2883021"/>
            <a:ext cx="3352299" cy="324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13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41A9B8-D8DF-0AA4-B902-5BF58E6C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Saksgang kommunedelplanen: 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0C1798-5C8E-2450-8D1E-AF85007AC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Vedtak av planprogram november. Uttak av fast fjell skal </a:t>
            </a:r>
            <a:r>
              <a:rPr lang="nb-NO" dirty="0" err="1"/>
              <a:t>vera</a:t>
            </a:r>
            <a:r>
              <a:rPr lang="nb-NO" dirty="0"/>
              <a:t> </a:t>
            </a:r>
            <a:r>
              <a:rPr lang="nb-NO" dirty="0" err="1"/>
              <a:t>ein</a:t>
            </a:r>
            <a:r>
              <a:rPr lang="nb-NO" dirty="0"/>
              <a:t> del av planarbeidet.  23 </a:t>
            </a:r>
          </a:p>
          <a:p>
            <a:r>
              <a:rPr lang="nb-NO" dirty="0" err="1"/>
              <a:t>Innspelsrunde</a:t>
            </a:r>
            <a:r>
              <a:rPr lang="nb-NO" dirty="0"/>
              <a:t> desember 23-januar 24</a:t>
            </a:r>
          </a:p>
          <a:p>
            <a:r>
              <a:rPr lang="nb-NO" dirty="0" err="1"/>
              <a:t>Ynskje</a:t>
            </a:r>
            <a:r>
              <a:rPr lang="nb-NO" dirty="0"/>
              <a:t> </a:t>
            </a:r>
            <a:r>
              <a:rPr lang="nb-NO" dirty="0" err="1"/>
              <a:t>frå</a:t>
            </a:r>
            <a:r>
              <a:rPr lang="nb-NO" dirty="0"/>
              <a:t> kommunen om at det vert informert om </a:t>
            </a:r>
            <a:r>
              <a:rPr lang="nb-NO" dirty="0" err="1"/>
              <a:t>innspela</a:t>
            </a:r>
            <a:r>
              <a:rPr lang="nb-NO" dirty="0"/>
              <a:t> til </a:t>
            </a:r>
            <a:r>
              <a:rPr lang="nb-NO" dirty="0" err="1"/>
              <a:t>dei</a:t>
            </a:r>
            <a:r>
              <a:rPr lang="nb-NO" dirty="0"/>
              <a:t> det gjeld – dermed dette møtet</a:t>
            </a:r>
          </a:p>
          <a:p>
            <a:r>
              <a:rPr lang="nb-NO" dirty="0"/>
              <a:t>Vurdering av innkomne </a:t>
            </a:r>
            <a:r>
              <a:rPr lang="nb-NO" dirty="0" err="1"/>
              <a:t>innspel</a:t>
            </a:r>
            <a:r>
              <a:rPr lang="nb-NO" dirty="0"/>
              <a:t> / grov overordna konsekvensvurdering (KU) v/administrasjonen</a:t>
            </a:r>
          </a:p>
          <a:p>
            <a:r>
              <a:rPr lang="nb-NO" dirty="0"/>
              <a:t>Utarbeiding av </a:t>
            </a:r>
            <a:r>
              <a:rPr lang="nb-NO" dirty="0" err="1"/>
              <a:t>høyringsutkast</a:t>
            </a:r>
            <a:r>
              <a:rPr lang="nb-NO" dirty="0"/>
              <a:t>   24 (om </a:t>
            </a:r>
            <a:r>
              <a:rPr lang="nb-NO" dirty="0" err="1"/>
              <a:t>me</a:t>
            </a:r>
            <a:r>
              <a:rPr lang="nb-NO" dirty="0"/>
              <a:t> vert ferdige) </a:t>
            </a:r>
          </a:p>
          <a:p>
            <a:r>
              <a:rPr lang="nb-NO" dirty="0"/>
              <a:t>Vedtak av </a:t>
            </a:r>
            <a:r>
              <a:rPr lang="nb-NO" dirty="0" err="1"/>
              <a:t>høyringsutkast</a:t>
            </a:r>
            <a:r>
              <a:rPr lang="nb-NO" dirty="0"/>
              <a:t> og </a:t>
            </a:r>
            <a:r>
              <a:rPr lang="nb-NO" dirty="0" err="1"/>
              <a:t>høyring</a:t>
            </a:r>
            <a:r>
              <a:rPr lang="nb-NO" dirty="0"/>
              <a:t> vinter 25</a:t>
            </a:r>
          </a:p>
          <a:p>
            <a:r>
              <a:rPr lang="nb-NO" dirty="0"/>
              <a:t>Vedtak før </a:t>
            </a:r>
            <a:r>
              <a:rPr lang="nb-NO" dirty="0" err="1"/>
              <a:t>sommaren</a:t>
            </a:r>
            <a:r>
              <a:rPr lang="nb-NO" dirty="0"/>
              <a:t> 25. NB: Temaplan og </a:t>
            </a:r>
            <a:r>
              <a:rPr lang="nb-NO" dirty="0" err="1"/>
              <a:t>ikkje</a:t>
            </a:r>
            <a:r>
              <a:rPr lang="nb-NO" dirty="0"/>
              <a:t> juridisk </a:t>
            </a:r>
            <a:r>
              <a:rPr lang="nb-NO" dirty="0" err="1"/>
              <a:t>bindande</a:t>
            </a:r>
            <a:endParaRPr lang="nb-NO" dirty="0"/>
          </a:p>
          <a:p>
            <a:endParaRPr lang="nb-NO" dirty="0"/>
          </a:p>
          <a:p>
            <a:r>
              <a:rPr lang="nb-NO" dirty="0"/>
              <a:t>Viss dette området blir </a:t>
            </a:r>
            <a:r>
              <a:rPr lang="nb-NO" dirty="0" err="1"/>
              <a:t>ein</a:t>
            </a:r>
            <a:r>
              <a:rPr lang="nb-NO" dirty="0"/>
              <a:t> del av det </a:t>
            </a:r>
            <a:r>
              <a:rPr lang="nb-NO" dirty="0" err="1"/>
              <a:t>endelege</a:t>
            </a:r>
            <a:r>
              <a:rPr lang="nb-NO" dirty="0"/>
              <a:t> planvedtaket – vil området – etter ny KU – </a:t>
            </a:r>
            <a:r>
              <a:rPr lang="nb-NO" dirty="0" err="1"/>
              <a:t>truleg</a:t>
            </a:r>
            <a:r>
              <a:rPr lang="nb-NO" dirty="0"/>
              <a:t> bli tatt med i forslag til revidert kommuneplan – arealdel. Arbeid med den planen vil i alle fall pågå i 25 og 26. </a:t>
            </a:r>
          </a:p>
          <a:p>
            <a:r>
              <a:rPr lang="nb-NO" dirty="0"/>
              <a:t>Viss området blir </a:t>
            </a:r>
            <a:r>
              <a:rPr lang="nb-NO" dirty="0" err="1"/>
              <a:t>ein</a:t>
            </a:r>
            <a:r>
              <a:rPr lang="nb-NO" dirty="0"/>
              <a:t> del av den </a:t>
            </a:r>
            <a:r>
              <a:rPr lang="nb-NO" dirty="0" err="1"/>
              <a:t>endeleg</a:t>
            </a:r>
            <a:r>
              <a:rPr lang="nb-NO" dirty="0"/>
              <a:t> arealdelen, vil det </a:t>
            </a:r>
            <a:r>
              <a:rPr lang="nb-NO" dirty="0" err="1"/>
              <a:t>vera</a:t>
            </a:r>
            <a:r>
              <a:rPr lang="nb-NO" dirty="0"/>
              <a:t> krav om REGULERINGSPLAN med </a:t>
            </a:r>
            <a:r>
              <a:rPr lang="nb-NO" dirty="0" err="1"/>
              <a:t>supplerande</a:t>
            </a:r>
            <a:r>
              <a:rPr lang="nb-NO" dirty="0"/>
              <a:t> </a:t>
            </a:r>
            <a:r>
              <a:rPr lang="nb-NO" dirty="0" err="1"/>
              <a:t>utgreiingar</a:t>
            </a:r>
            <a:r>
              <a:rPr lang="nb-NO" dirty="0"/>
              <a:t> før eventuell oppstart. 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221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CA8D21-0F8D-A5AA-3DAF-938B0494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Målsetting kommunedelplanen: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214C33-80E2-9BB1-4BD8-4A4970076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1. Planen skal gi ei oppdatert ressursoversyn over førekomstar av grus, pukk, naturstein og område for etablering av mellombels masselagring i Hjelmeland kommune.</a:t>
            </a:r>
          </a:p>
          <a:p>
            <a:r>
              <a:rPr lang="nn-NO" dirty="0"/>
              <a:t> 2. Lage strategi for ei berekraftig forvaltning av ressursane og rørte areal-, samfunn- og miljøomsyn. </a:t>
            </a:r>
          </a:p>
          <a:p>
            <a:r>
              <a:rPr lang="nn-NO" dirty="0"/>
              <a:t>3. Skapa føreseielege og effektive prosessar ved søknad om etablering av drift for pukk, grus, naturstein og område for masselagring. </a:t>
            </a:r>
          </a:p>
          <a:p>
            <a:r>
              <a:rPr lang="nn-NO" dirty="0"/>
              <a:t>4. Fungera som eit oppdatert kunnskapsgrunnlag og koma med ei konkret tilråding ved rullering av kommuneplanen sin arealdel.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125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322501-D1E0-D3E1-C444-7B66AA3CA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Vegen </a:t>
            </a:r>
            <a:r>
              <a:rPr lang="nb-NO" dirty="0" err="1"/>
              <a:t>vidare</a:t>
            </a:r>
            <a:r>
              <a:rPr lang="nb-NO" dirty="0"/>
              <a:t>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E8E80D-4F2A-E2E0-78E2-A42E085DB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err="1"/>
              <a:t>Vurdera</a:t>
            </a:r>
            <a:r>
              <a:rPr lang="nb-NO" dirty="0"/>
              <a:t> om dette konkrete </a:t>
            </a:r>
            <a:r>
              <a:rPr lang="nb-NO" dirty="0" err="1"/>
              <a:t>innspelet</a:t>
            </a:r>
            <a:r>
              <a:rPr lang="nb-NO" dirty="0"/>
              <a:t> </a:t>
            </a:r>
            <a:r>
              <a:rPr lang="nb-NO" dirty="0" err="1"/>
              <a:t>frå</a:t>
            </a:r>
            <a:r>
              <a:rPr lang="nb-NO" dirty="0"/>
              <a:t> </a:t>
            </a:r>
            <a:r>
              <a:rPr lang="nb-NO" dirty="0" err="1"/>
              <a:t>Mibau</a:t>
            </a:r>
            <a:r>
              <a:rPr lang="nb-NO" dirty="0"/>
              <a:t> </a:t>
            </a:r>
            <a:r>
              <a:rPr lang="nb-NO" dirty="0" err="1"/>
              <a:t>Stema</a:t>
            </a:r>
            <a:r>
              <a:rPr lang="nb-NO" dirty="0"/>
              <a:t> skal få </a:t>
            </a:r>
            <a:r>
              <a:rPr lang="nb-NO" dirty="0" err="1"/>
              <a:t>vera</a:t>
            </a:r>
            <a:r>
              <a:rPr lang="nb-NO" dirty="0"/>
              <a:t> med i forslag til kommunedelplan</a:t>
            </a:r>
          </a:p>
          <a:p>
            <a:r>
              <a:rPr lang="nb-NO" dirty="0"/>
              <a:t>Legga fram til politisk behandling kommunestyret i Hjelmeland</a:t>
            </a:r>
          </a:p>
          <a:p>
            <a:r>
              <a:rPr lang="nb-NO" dirty="0" err="1"/>
              <a:t>Høyringsrunde</a:t>
            </a:r>
            <a:endParaRPr lang="nb-NO" dirty="0"/>
          </a:p>
          <a:p>
            <a:r>
              <a:rPr lang="nb-NO" dirty="0"/>
              <a:t>Bearbeiding av </a:t>
            </a:r>
            <a:r>
              <a:rPr lang="nb-NO" dirty="0" err="1"/>
              <a:t>høyringsuttalar</a:t>
            </a:r>
            <a:endParaRPr lang="nb-NO" dirty="0"/>
          </a:p>
          <a:p>
            <a:r>
              <a:rPr lang="nb-NO" dirty="0" err="1"/>
              <a:t>Leggja</a:t>
            </a:r>
            <a:r>
              <a:rPr lang="nb-NO" dirty="0"/>
              <a:t> fram til politisk behandling</a:t>
            </a:r>
          </a:p>
          <a:p>
            <a:r>
              <a:rPr lang="nb-NO" dirty="0"/>
              <a:t>Politisk sluttvedtak kommunestyret i Hjelmeland. Kan </a:t>
            </a:r>
            <a:r>
              <a:rPr lang="nb-NO" dirty="0" err="1"/>
              <a:t>ikkje</a:t>
            </a:r>
            <a:r>
              <a:rPr lang="nb-NO" dirty="0"/>
              <a:t> </a:t>
            </a:r>
            <a:r>
              <a:rPr lang="nb-NO" dirty="0" err="1"/>
              <a:t>påklagast</a:t>
            </a:r>
            <a:endParaRPr lang="nb-NO" dirty="0"/>
          </a:p>
          <a:p>
            <a:r>
              <a:rPr lang="nb-NO" dirty="0"/>
              <a:t>----------------------------------------------------</a:t>
            </a:r>
          </a:p>
          <a:p>
            <a:r>
              <a:rPr lang="nb-NO" dirty="0"/>
              <a:t>Så kjem kommuneplanen sin arealdel – og eventuell reguleringsplan</a:t>
            </a:r>
          </a:p>
        </p:txBody>
      </p:sp>
    </p:spTree>
    <p:extLst>
      <p:ext uri="{BB962C8B-B14F-4D97-AF65-F5344CB8AC3E}">
        <p14:creationId xmlns:p14="http://schemas.microsoft.com/office/powerpoint/2010/main" val="237042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151A38-9E89-40AD-839B-B1D607511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Meir</a:t>
            </a:r>
            <a:r>
              <a:rPr lang="nb-NO" dirty="0"/>
              <a:t> info?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2031F8-85C1-9679-6154-92B2B7BDD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b="1" dirty="0"/>
              <a:t>Følg med på kommunen si nettside www.hjelmeland.kommune.no</a:t>
            </a:r>
          </a:p>
          <a:p>
            <a:r>
              <a:rPr lang="nb-NO" dirty="0" err="1"/>
              <a:t>Fleire</a:t>
            </a:r>
            <a:r>
              <a:rPr lang="nb-NO" dirty="0"/>
              <a:t> parallelle planprosesser:</a:t>
            </a:r>
          </a:p>
          <a:p>
            <a:r>
              <a:rPr lang="nb-NO" dirty="0"/>
              <a:t>------</a:t>
            </a:r>
          </a:p>
          <a:p>
            <a:r>
              <a:rPr lang="nb-NO" dirty="0"/>
              <a:t>Kommuneplan samfunnsdel</a:t>
            </a:r>
          </a:p>
          <a:p>
            <a:r>
              <a:rPr lang="nb-NO" dirty="0" err="1"/>
              <a:t>Kommundelplan</a:t>
            </a:r>
            <a:r>
              <a:rPr lang="nb-NO" dirty="0"/>
              <a:t> </a:t>
            </a:r>
            <a:r>
              <a:rPr lang="nb-NO" dirty="0" err="1"/>
              <a:t>naturmangfald</a:t>
            </a:r>
            <a:endParaRPr lang="nb-NO" dirty="0"/>
          </a:p>
          <a:p>
            <a:r>
              <a:rPr lang="nb-NO" dirty="0"/>
              <a:t>Kommuneplanen sin samfunnsdel</a:t>
            </a:r>
          </a:p>
          <a:p>
            <a:r>
              <a:rPr lang="nb-NO" dirty="0"/>
              <a:t>---------</a:t>
            </a:r>
          </a:p>
          <a:p>
            <a:r>
              <a:rPr lang="nb-NO" b="1" dirty="0"/>
              <a:t>Infomøte om </a:t>
            </a:r>
            <a:r>
              <a:rPr lang="nb-NO" b="1" dirty="0" err="1"/>
              <a:t>planprosessane</a:t>
            </a:r>
            <a:r>
              <a:rPr lang="nb-NO" b="1" dirty="0"/>
              <a:t> i alle grender – på Jøsneset 5.11.24 </a:t>
            </a:r>
            <a:r>
              <a:rPr lang="nb-NO" b="1" dirty="0" err="1"/>
              <a:t>kl</a:t>
            </a:r>
            <a:r>
              <a:rPr lang="nb-NO" b="1" dirty="0"/>
              <a:t> 18.00</a:t>
            </a:r>
          </a:p>
        </p:txBody>
      </p:sp>
    </p:spTree>
    <p:extLst>
      <p:ext uri="{BB962C8B-B14F-4D97-AF65-F5344CB8AC3E}">
        <p14:creationId xmlns:p14="http://schemas.microsoft.com/office/powerpoint/2010/main" val="1141642295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Custom 133">
      <a:dk1>
        <a:sysClr val="windowText" lastClr="000000"/>
      </a:dk1>
      <a:lt1>
        <a:sysClr val="window" lastClr="FFFFFF"/>
      </a:lt1>
      <a:dk2>
        <a:srgbClr val="2A2735"/>
      </a:dk2>
      <a:lt2>
        <a:srgbClr val="EEEEEE"/>
      </a:lt2>
      <a:accent1>
        <a:srgbClr val="1EBE9B"/>
      </a:accent1>
      <a:accent2>
        <a:srgbClr val="8F99BB"/>
      </a:accent2>
      <a:accent3>
        <a:srgbClr val="FD8686"/>
      </a:accent3>
      <a:accent4>
        <a:srgbClr val="A3A3C1"/>
      </a:accent4>
      <a:accent5>
        <a:srgbClr val="7162FE"/>
      </a:accent5>
      <a:accent6>
        <a:srgbClr val="E76445"/>
      </a:accent6>
      <a:hlink>
        <a:srgbClr val="EF08F7"/>
      </a:hlink>
      <a:folHlink>
        <a:srgbClr val="8477FE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356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Grandview</vt:lpstr>
      <vt:lpstr>Wingdings</vt:lpstr>
      <vt:lpstr>CosineVTI</vt:lpstr>
      <vt:lpstr>Kommunedelplan for byggeråstoff og massehandtering</vt:lpstr>
      <vt:lpstr>Saksgang kommunedelplanen: </vt:lpstr>
      <vt:lpstr>Målsetting kommunedelplanen:</vt:lpstr>
      <vt:lpstr>Vegen vidare:</vt:lpstr>
      <vt:lpstr>Meir info?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Haldis Karine Nilsen</dc:creator>
  <cp:lastModifiedBy>Haldis Karine Nilsen</cp:lastModifiedBy>
  <cp:revision>3</cp:revision>
  <cp:lastPrinted>2024-10-04T07:37:18Z</cp:lastPrinted>
  <dcterms:created xsi:type="dcterms:W3CDTF">2024-10-01T10:43:46Z</dcterms:created>
  <dcterms:modified xsi:type="dcterms:W3CDTF">2024-10-04T07:41:12Z</dcterms:modified>
</cp:coreProperties>
</file>